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F44D63-FCAA-4E4B-9612-CF0320A37026}" type="datetimeFigureOut">
              <a:rPr lang="en-US" smtClean="0"/>
              <a:t>7/19/2016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EDE4E0-0183-4768-9DE8-3B8568E04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404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new or transferred courses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E4E0-0183-4768-9DE8-3B8568E046E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84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new or transferred courses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E4E0-0183-4768-9DE8-3B8568E046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40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new or transferred courses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E4E0-0183-4768-9DE8-3B8568E046E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48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new or transferred courses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DE4E0-0183-4768-9DE8-3B8568E046E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07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7/19/2016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/>
              <a:t>Course Audit Calendar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9600" dirty="0"/>
              <a:t>2016-17</a:t>
            </a:r>
          </a:p>
        </p:txBody>
      </p:sp>
    </p:spTree>
    <p:extLst>
      <p:ext uri="{BB962C8B-B14F-4D97-AF65-F5344CB8AC3E}">
        <p14:creationId xmlns:p14="http://schemas.microsoft.com/office/powerpoint/2010/main" val="24768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TEACHER RESPONSIBILITIES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3185300" cy="176847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>
              <a:buNone/>
            </a:pP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1 March 2016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4124325"/>
            <a:ext cx="6858000" cy="1768475"/>
          </a:xfrm>
        </p:spPr>
        <p:txBody>
          <a:bodyPr>
            <a:normAutofit/>
          </a:bodyPr>
          <a:lstStyle/>
          <a:p>
            <a:r>
              <a:rPr lang="en-US" sz="3600" dirty="0"/>
              <a:t>Deadline for submissions of course syllabi for 2016-17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20000" y="4124325"/>
            <a:ext cx="3185300" cy="17684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31 January 2017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648200" y="1978025"/>
            <a:ext cx="6858000" cy="1768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AP Course Audit begins accepting submissions for courses for </a:t>
            </a:r>
            <a:br>
              <a:rPr lang="en-US" sz="3600" dirty="0"/>
            </a:br>
            <a:r>
              <a:rPr lang="en-US" sz="3600" dirty="0"/>
              <a:t>2016-17</a:t>
            </a:r>
          </a:p>
        </p:txBody>
      </p:sp>
    </p:spTree>
    <p:extLst>
      <p:ext uri="{BB962C8B-B14F-4D97-AF65-F5344CB8AC3E}">
        <p14:creationId xmlns:p14="http://schemas.microsoft.com/office/powerpoint/2010/main" val="260674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1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1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1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SCHOOL ADMINSTRATOR RESPONSIBILITIES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978025"/>
            <a:ext cx="3185300" cy="176847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>
              <a:buNone/>
            </a:pP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1 March 2016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4124325"/>
            <a:ext cx="6858000" cy="1768475"/>
          </a:xfrm>
        </p:spPr>
        <p:txBody>
          <a:bodyPr>
            <a:normAutofit/>
          </a:bodyPr>
          <a:lstStyle/>
          <a:p>
            <a:r>
              <a:rPr lang="en-US" sz="3600" dirty="0"/>
              <a:t>Begin renewing authorizations for 2016-17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20000" y="4124325"/>
            <a:ext cx="3185300" cy="1768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1 August 2016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648200" y="1978025"/>
            <a:ext cx="6858000" cy="1768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AP Course Audit begins accepting submissions for courses for </a:t>
            </a:r>
            <a:br>
              <a:rPr lang="en-US" sz="3600" dirty="0"/>
            </a:br>
            <a:r>
              <a:rPr lang="en-US" sz="3600" dirty="0"/>
              <a:t>2016-17</a:t>
            </a:r>
          </a:p>
        </p:txBody>
      </p:sp>
    </p:spTree>
    <p:extLst>
      <p:ext uri="{BB962C8B-B14F-4D97-AF65-F5344CB8AC3E}">
        <p14:creationId xmlns:p14="http://schemas.microsoft.com/office/powerpoint/2010/main" val="403850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SCHOOL ADMINSTRATOR RESPONSIBILITIES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978025"/>
            <a:ext cx="3185300" cy="1768475"/>
          </a:xfrm>
        </p:spPr>
        <p:txBody>
          <a:bodyPr>
            <a:normAutofit fontScale="925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>
              <a:buNone/>
            </a:pP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15 October</a:t>
            </a:r>
          </a:p>
          <a:p>
            <a:pPr marL="0" indent="0">
              <a:buNone/>
            </a:pP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2016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4124325"/>
            <a:ext cx="6858000" cy="1768475"/>
          </a:xfrm>
        </p:spPr>
        <p:txBody>
          <a:bodyPr>
            <a:normAutofit fontScale="92500"/>
          </a:bodyPr>
          <a:lstStyle/>
          <a:p>
            <a:r>
              <a:rPr lang="en-US" sz="3600" dirty="0"/>
              <a:t>Course audit deadline (Add and remove teachers)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20000" y="4124325"/>
            <a:ext cx="3185300" cy="17684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31 January 2017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648200" y="1978025"/>
            <a:ext cx="6858000" cy="1768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Complete renewing authorizations for 2016-17</a:t>
            </a:r>
          </a:p>
        </p:txBody>
      </p:sp>
    </p:spTree>
    <p:extLst>
      <p:ext uri="{BB962C8B-B14F-4D97-AF65-F5344CB8AC3E}">
        <p14:creationId xmlns:p14="http://schemas.microsoft.com/office/powerpoint/2010/main" val="18155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DISTRICT ADMINSTRATOR RESPONSIBILITIES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978025"/>
            <a:ext cx="3185300" cy="176847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>
              <a:buNone/>
            </a:pP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1 March</a:t>
            </a:r>
            <a:b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2016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4124325"/>
            <a:ext cx="6858000" cy="1768475"/>
          </a:xfrm>
        </p:spPr>
        <p:txBody>
          <a:bodyPr>
            <a:normAutofit/>
          </a:bodyPr>
          <a:lstStyle/>
          <a:p>
            <a:r>
              <a:rPr lang="en-US" sz="3600" dirty="0"/>
              <a:t>Course audit deadline (Add and remove teachers)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20000" y="4124325"/>
            <a:ext cx="3185300" cy="17684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31 January 2017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648200" y="1978025"/>
            <a:ext cx="6858000" cy="17684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Ensure completion of Course Audit accounts for administrators</a:t>
            </a:r>
          </a:p>
          <a:p>
            <a:r>
              <a:rPr lang="en-US" sz="3600" dirty="0"/>
              <a:t>Support teachers and administrators</a:t>
            </a:r>
          </a:p>
        </p:txBody>
      </p:sp>
    </p:spTree>
    <p:extLst>
      <p:ext uri="{BB962C8B-B14F-4D97-AF65-F5344CB8AC3E}">
        <p14:creationId xmlns:p14="http://schemas.microsoft.com/office/powerpoint/2010/main" val="39314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ALL ROLES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978025"/>
            <a:ext cx="3185300" cy="176847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>
              <a:buNone/>
            </a:pP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February</a:t>
            </a:r>
            <a:b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en-US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2017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648200" y="1978025"/>
            <a:ext cx="6858000" cy="1768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System Maintenance— </a:t>
            </a:r>
            <a:br>
              <a:rPr lang="en-US" sz="3600" dirty="0"/>
            </a:br>
            <a:r>
              <a:rPr lang="en-US" sz="3600" dirty="0"/>
              <a:t>AP Course Audit accounts not accessible during February</a:t>
            </a:r>
          </a:p>
        </p:txBody>
      </p:sp>
    </p:spTree>
    <p:extLst>
      <p:ext uri="{BB962C8B-B14F-4D97-AF65-F5344CB8AC3E}">
        <p14:creationId xmlns:p14="http://schemas.microsoft.com/office/powerpoint/2010/main" val="389511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Course Audit Calendar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2016-17</a:t>
            </a:r>
          </a:p>
        </p:txBody>
      </p:sp>
    </p:spTree>
    <p:extLst>
      <p:ext uri="{BB962C8B-B14F-4D97-AF65-F5344CB8AC3E}">
        <p14:creationId xmlns:p14="http://schemas.microsoft.com/office/powerpoint/2010/main" val="126074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0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57</TotalTime>
  <Words>144</Words>
  <Application>Microsoft Office PowerPoint</Application>
  <PresentationFormat>Widescreen</PresentationFormat>
  <Paragraphs>37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Corbel</vt:lpstr>
      <vt:lpstr>Depth</vt:lpstr>
      <vt:lpstr>Course Audit Calendar</vt:lpstr>
      <vt:lpstr>TEACHER RESPONSIBILITIES</vt:lpstr>
      <vt:lpstr>SCHOOL ADMINSTRATOR RESPONSIBILITIES (1)</vt:lpstr>
      <vt:lpstr>SCHOOL ADMINSTRATOR RESPONSIBILITIES (2)</vt:lpstr>
      <vt:lpstr>DISTRICT ADMINSTRATOR RESPONSIBILITIES</vt:lpstr>
      <vt:lpstr>ALL ROLES</vt:lpstr>
      <vt:lpstr>Course Audit Calendar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Audit Calendar</dc:title>
  <dc:creator>Skip Nicholson</dc:creator>
  <cp:lastModifiedBy>Skip Nicholson</cp:lastModifiedBy>
  <cp:revision>11</cp:revision>
  <dcterms:created xsi:type="dcterms:W3CDTF">2015-07-26T03:48:37Z</dcterms:created>
  <dcterms:modified xsi:type="dcterms:W3CDTF">2016-07-20T06:07:19Z</dcterms:modified>
</cp:coreProperties>
</file>